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8" autoAdjust="0"/>
    <p:restoredTop sz="94660"/>
  </p:normalViewPr>
  <p:slideViewPr>
    <p:cSldViewPr snapToGrid="0">
      <p:cViewPr varScale="1">
        <p:scale>
          <a:sx n="89" d="100"/>
          <a:sy n="89" d="100"/>
        </p:scale>
        <p:origin x="-32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1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96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2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8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3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6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7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7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DD14B-79E2-4D6F-B7B5-61A8C3F5F46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50CA0-FF46-4F84-A7B2-9029D49E4F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3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6.png"/><Relationship Id="rId7" Type="http://schemas.openxmlformats.org/officeDocument/2006/relationships/image" Target="../media/image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02847" cy="6858000"/>
          </a:xfrm>
        </p:spPr>
      </p:pic>
      <p:sp>
        <p:nvSpPr>
          <p:cNvPr id="10" name="Rectangle 9"/>
          <p:cNvSpPr/>
          <p:nvPr/>
        </p:nvSpPr>
        <p:spPr>
          <a:xfrm>
            <a:off x="-152400" y="5258574"/>
            <a:ext cx="6305550" cy="85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292982"/>
            <a:ext cx="61341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Un grand </a:t>
            </a:r>
            <a:r>
              <a:rPr lang="en-US" sz="3000" dirty="0" err="1" smtClean="0"/>
              <a:t>Salut</a:t>
            </a:r>
            <a:r>
              <a:rPr lang="en-US" sz="3000" dirty="0" smtClean="0"/>
              <a:t> des </a:t>
            </a:r>
            <a:r>
              <a:rPr lang="en-US" sz="3000" dirty="0" err="1" smtClean="0"/>
              <a:t>cèdres</a:t>
            </a:r>
            <a:r>
              <a:rPr lang="en-US" sz="3000" dirty="0" smtClean="0"/>
              <a:t> du Liban</a:t>
            </a:r>
            <a:endParaRPr lang="en-US" sz="3000" dirty="0"/>
          </a:p>
        </p:txBody>
      </p:sp>
      <p:sp>
        <p:nvSpPr>
          <p:cNvPr id="13" name="Rectangle 12"/>
          <p:cNvSpPr/>
          <p:nvPr/>
        </p:nvSpPr>
        <p:spPr>
          <a:xfrm>
            <a:off x="-19050" y="5925324"/>
            <a:ext cx="6172200" cy="3611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Marhaba</a:t>
            </a:r>
            <a:r>
              <a:rPr lang="en-US" dirty="0" smtClean="0"/>
              <a:t> min </a:t>
            </a:r>
            <a:r>
              <a:rPr lang="en-US" dirty="0" err="1" smtClean="0"/>
              <a:t>loubnan</a:t>
            </a:r>
            <a:r>
              <a:rPr lang="en-US" dirty="0" smtClean="0"/>
              <a:t>   </a:t>
            </a:r>
            <a:r>
              <a:rPr lang="ar-LB" b="1" dirty="0" smtClean="0"/>
              <a:t>مرحبا من لبنان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3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3699764"/>
            <a:ext cx="12192000" cy="4381500"/>
            <a:chOff x="-9525" y="3699764"/>
            <a:chExt cx="12192000" cy="438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1" b="26447"/>
            <a:stretch/>
          </p:blipFill>
          <p:spPr>
            <a:xfrm>
              <a:off x="-9525" y="3699764"/>
              <a:ext cx="12192000" cy="43815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4301" y="5908921"/>
              <a:ext cx="3848099" cy="588890"/>
              <a:chOff x="7843123" y="3465538"/>
              <a:chExt cx="3848099" cy="5888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229600" y="3465538"/>
                <a:ext cx="3113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Les Amis du Père Caffarel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3123" y="3669707"/>
                <a:ext cx="384809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E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quipe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N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otre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D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ame ,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Liban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1338" y="5779694"/>
              <a:ext cx="746527" cy="741398"/>
              <a:chOff x="2933700" y="1805227"/>
              <a:chExt cx="2114550" cy="210002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Oval 8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939668">
              <a:off x="3862990" y="6198257"/>
              <a:ext cx="842354" cy="4231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19614846">
              <a:off x="9240011" y="5317391"/>
              <a:ext cx="842354" cy="4231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29534" y="6436001"/>
              <a:ext cx="842354" cy="4231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701570">
              <a:off x="10913812" y="4596958"/>
              <a:ext cx="842354" cy="4231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354642">
              <a:off x="7713065" y="6034031"/>
              <a:ext cx="842354" cy="42318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12182475" cy="13289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36171" y="156648"/>
            <a:ext cx="10746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N</a:t>
            </a:r>
            <a:r>
              <a:rPr lang="fr-FR" sz="3000" dirty="0" smtClean="0">
                <a:solidFill>
                  <a:schemeClr val="bg1"/>
                </a:solidFill>
              </a:rPr>
              <a:t>ous </a:t>
            </a:r>
            <a:r>
              <a:rPr lang="fr-FR" sz="3000" dirty="0">
                <a:solidFill>
                  <a:schemeClr val="bg1"/>
                </a:solidFill>
              </a:rPr>
              <a:t>avons élaboré une stratégie pour le faire connaître qui consiste à :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1" y="156648"/>
            <a:ext cx="1028700" cy="10287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9525" y="146253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3000" b="1" dirty="0" smtClean="0">
                <a:solidFill>
                  <a:srgbClr val="FF0000"/>
                </a:solidFill>
              </a:rPr>
              <a:t>4 </a:t>
            </a:r>
            <a:r>
              <a:rPr lang="fr-FR" sz="3000" dirty="0" smtClean="0"/>
              <a:t>- </a:t>
            </a:r>
            <a:r>
              <a:rPr lang="fr-FR" sz="3000" dirty="0"/>
              <a:t>Distribuer à tous les foyers le DVD dans le but de faire connaitre la « Personne » du Père Caffarel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47" y="2480329"/>
            <a:ext cx="3565442" cy="356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3699764"/>
            <a:ext cx="12192000" cy="4381500"/>
            <a:chOff x="-9525" y="3699764"/>
            <a:chExt cx="12192000" cy="438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1" b="26447"/>
            <a:stretch/>
          </p:blipFill>
          <p:spPr>
            <a:xfrm>
              <a:off x="-9525" y="3699764"/>
              <a:ext cx="12192000" cy="43815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4301" y="5908921"/>
              <a:ext cx="3848099" cy="588890"/>
              <a:chOff x="7843123" y="3465538"/>
              <a:chExt cx="3848099" cy="5888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229600" y="3465538"/>
                <a:ext cx="3113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Les Amis du Père Caffarel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3123" y="3669707"/>
                <a:ext cx="384809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E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quipe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N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otre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D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ame ,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Liban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1338" y="5779694"/>
              <a:ext cx="746527" cy="741398"/>
              <a:chOff x="2933700" y="1805227"/>
              <a:chExt cx="2114550" cy="210002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Oval 8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939668">
              <a:off x="3862990" y="6198257"/>
              <a:ext cx="842354" cy="4231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19614846">
              <a:off x="9240011" y="5317391"/>
              <a:ext cx="842354" cy="4231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29534" y="6436001"/>
              <a:ext cx="842354" cy="4231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701570">
              <a:off x="10913812" y="4596958"/>
              <a:ext cx="842354" cy="4231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354642">
              <a:off x="7713065" y="6034031"/>
              <a:ext cx="842354" cy="42318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12182475" cy="13289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-1784428" y="-1030705"/>
            <a:ext cx="0" cy="1638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36171" y="156648"/>
            <a:ext cx="10746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N</a:t>
            </a:r>
            <a:r>
              <a:rPr lang="fr-FR" sz="3000" dirty="0" smtClean="0">
                <a:solidFill>
                  <a:schemeClr val="bg1"/>
                </a:solidFill>
              </a:rPr>
              <a:t>ous </a:t>
            </a:r>
            <a:r>
              <a:rPr lang="fr-FR" sz="3000" dirty="0">
                <a:solidFill>
                  <a:schemeClr val="bg1"/>
                </a:solidFill>
              </a:rPr>
              <a:t>avons élaboré une stratégie pour le faire connaître qui consiste à :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008152" y="960718"/>
            <a:ext cx="842354" cy="4231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61692" y="-2077145"/>
            <a:ext cx="107567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Prier pour sa canonisation( les Mercredis)</a:t>
            </a:r>
            <a:endParaRPr lang="en-US" sz="3200" dirty="0"/>
          </a:p>
          <a:p>
            <a:endParaRPr lang="en-US" sz="3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251878" y="1771068"/>
            <a:ext cx="842354" cy="4231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1" y="156648"/>
            <a:ext cx="1028700" cy="10287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9525" y="1462539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3000" b="1" dirty="0">
                <a:solidFill>
                  <a:srgbClr val="FF0000"/>
                </a:solidFill>
              </a:rPr>
              <a:t>5</a:t>
            </a:r>
            <a:r>
              <a:rPr lang="fr-FR" sz="3000" b="1" dirty="0" smtClean="0">
                <a:solidFill>
                  <a:srgbClr val="FF0000"/>
                </a:solidFill>
              </a:rPr>
              <a:t> </a:t>
            </a:r>
            <a:r>
              <a:rPr lang="fr-FR" sz="3000" dirty="0" smtClean="0"/>
              <a:t>- </a:t>
            </a:r>
            <a:r>
              <a:rPr lang="fr-FR" sz="3000" dirty="0"/>
              <a:t>Soutenir financièrement la cause de sa canonisation</a:t>
            </a:r>
            <a:endParaRPr lang="en-US" sz="3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7"/>
          <a:stretch/>
        </p:blipFill>
        <p:spPr>
          <a:xfrm>
            <a:off x="3058238" y="2067989"/>
            <a:ext cx="4740693" cy="4250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0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6032" y="3699764"/>
            <a:ext cx="12655295" cy="4381500"/>
            <a:chOff x="-9525" y="3699764"/>
            <a:chExt cx="12192000" cy="438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1" b="26447"/>
            <a:stretch/>
          </p:blipFill>
          <p:spPr>
            <a:xfrm>
              <a:off x="-9525" y="3699764"/>
              <a:ext cx="12192000" cy="43815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4301" y="5908921"/>
              <a:ext cx="3848099" cy="588890"/>
              <a:chOff x="7843123" y="3465538"/>
              <a:chExt cx="3848099" cy="5888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229600" y="3465538"/>
                <a:ext cx="3113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Les Amis du Père Caffarel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3123" y="3669707"/>
                <a:ext cx="384809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E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quipe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N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otre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D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ame ,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Liban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1338" y="5779694"/>
              <a:ext cx="746527" cy="741398"/>
              <a:chOff x="2933700" y="1805227"/>
              <a:chExt cx="2114550" cy="210002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Oval 8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939668">
              <a:off x="3862990" y="6198257"/>
              <a:ext cx="842354" cy="4231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19614846">
              <a:off x="9240011" y="5317391"/>
              <a:ext cx="842354" cy="4231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29534" y="6436001"/>
              <a:ext cx="842354" cy="4231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701570">
              <a:off x="10913812" y="4596958"/>
              <a:ext cx="842354" cy="4231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354642">
              <a:off x="7713065" y="6034031"/>
              <a:ext cx="842354" cy="42318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12182475" cy="13289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-1784428" y="-1030705"/>
            <a:ext cx="0" cy="1638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36171" y="156648"/>
            <a:ext cx="10746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N</a:t>
            </a:r>
            <a:r>
              <a:rPr lang="fr-FR" sz="3000" dirty="0" smtClean="0">
                <a:solidFill>
                  <a:schemeClr val="bg1"/>
                </a:solidFill>
              </a:rPr>
              <a:t>ous </a:t>
            </a:r>
            <a:r>
              <a:rPr lang="fr-FR" sz="3000" dirty="0">
                <a:solidFill>
                  <a:schemeClr val="bg1"/>
                </a:solidFill>
              </a:rPr>
              <a:t>avons élaboré une stratégie pour le faire connaître qui consiste à :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008152" y="960718"/>
            <a:ext cx="842354" cy="4231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61692" y="-2077145"/>
            <a:ext cx="107567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Prier pour sa canonisation( les Mercredis)</a:t>
            </a:r>
            <a:endParaRPr lang="en-US" sz="3200" dirty="0"/>
          </a:p>
          <a:p>
            <a:endParaRPr lang="en-US" sz="3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251878" y="1771068"/>
            <a:ext cx="842354" cy="4231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1" y="156648"/>
            <a:ext cx="1028700" cy="10287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24301" y="1462539"/>
            <a:ext cx="11288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5</a:t>
            </a:r>
            <a:r>
              <a:rPr lang="fr-FR" sz="3000" b="1" dirty="0" smtClean="0">
                <a:solidFill>
                  <a:srgbClr val="FF0000"/>
                </a:solidFill>
              </a:rPr>
              <a:t> </a:t>
            </a:r>
            <a:r>
              <a:rPr lang="fr-FR" sz="3000" dirty="0" smtClean="0"/>
              <a:t>- </a:t>
            </a:r>
            <a:r>
              <a:rPr lang="fr-FR" sz="3000" dirty="0"/>
              <a:t>Récemment, notre intervention pendant la journée nationale portait sur des extraits du DVD et quelques pensées du Père Caffarel qui </a:t>
            </a:r>
            <a:r>
              <a:rPr lang="fr-FR" sz="3000" dirty="0" smtClean="0"/>
              <a:t>  conviennent </a:t>
            </a:r>
            <a:r>
              <a:rPr lang="fr-FR" sz="3000" dirty="0"/>
              <a:t>au thème de l’année </a:t>
            </a:r>
            <a:r>
              <a:rPr lang="fr-FR" sz="3000" dirty="0" smtClean="0"/>
              <a:t>‘’Préparer </a:t>
            </a:r>
            <a:r>
              <a:rPr lang="fr-FR" sz="3000" dirty="0"/>
              <a:t>le chemin du </a:t>
            </a:r>
            <a:r>
              <a:rPr lang="fr-FR" sz="3000" dirty="0" smtClean="0"/>
              <a:t>Seigneur’’</a:t>
            </a:r>
            <a:endParaRPr lang="en-US" sz="3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18" y="2937252"/>
            <a:ext cx="3073753" cy="30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6032" y="3699764"/>
            <a:ext cx="12655295" cy="4381500"/>
            <a:chOff x="-9525" y="3699764"/>
            <a:chExt cx="12192000" cy="438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1" b="26447"/>
            <a:stretch/>
          </p:blipFill>
          <p:spPr>
            <a:xfrm>
              <a:off x="-9525" y="3699764"/>
              <a:ext cx="12192000" cy="43815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4301" y="5908921"/>
              <a:ext cx="3848099" cy="588890"/>
              <a:chOff x="7843123" y="3465538"/>
              <a:chExt cx="3848099" cy="5888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229600" y="3465538"/>
                <a:ext cx="3113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Les Amis du Père Caffarel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3123" y="3669707"/>
                <a:ext cx="384809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E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quipe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N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otre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D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ame ,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Liban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1338" y="5779694"/>
              <a:ext cx="746527" cy="741398"/>
              <a:chOff x="2933700" y="1805227"/>
              <a:chExt cx="2114550" cy="210002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Oval 8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939668">
              <a:off x="3862990" y="6198257"/>
              <a:ext cx="842354" cy="4231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19614846">
              <a:off x="9240011" y="5317391"/>
              <a:ext cx="842354" cy="4231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29534" y="6436001"/>
              <a:ext cx="842354" cy="4231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701570">
              <a:off x="10913812" y="4596958"/>
              <a:ext cx="842354" cy="4231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354642">
              <a:off x="7713065" y="6034031"/>
              <a:ext cx="842354" cy="42318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12182475" cy="13289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-1784428" y="-1030705"/>
            <a:ext cx="0" cy="1638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36171" y="156648"/>
            <a:ext cx="10746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N</a:t>
            </a:r>
            <a:r>
              <a:rPr lang="fr-FR" sz="3000" dirty="0" smtClean="0">
                <a:solidFill>
                  <a:schemeClr val="bg1"/>
                </a:solidFill>
              </a:rPr>
              <a:t>ous </a:t>
            </a:r>
            <a:r>
              <a:rPr lang="fr-FR" sz="3000" dirty="0">
                <a:solidFill>
                  <a:schemeClr val="bg1"/>
                </a:solidFill>
              </a:rPr>
              <a:t>avons élaboré une stratégie pour le faire connaître qui consiste à :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008152" y="960718"/>
            <a:ext cx="842354" cy="4231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61692" y="-2077145"/>
            <a:ext cx="107567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Prier pour sa canonisation( les Mercredis)</a:t>
            </a:r>
            <a:endParaRPr lang="en-US" sz="3200" dirty="0"/>
          </a:p>
          <a:p>
            <a:endParaRPr lang="en-US" sz="3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251878" y="1771068"/>
            <a:ext cx="842354" cy="4231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1" y="156648"/>
            <a:ext cx="1028700" cy="10287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0553" y="1564494"/>
            <a:ext cx="11066336" cy="2422609"/>
            <a:chOff x="284521" y="1564494"/>
            <a:chExt cx="11066336" cy="24226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21" y="1577184"/>
              <a:ext cx="2978724" cy="19858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544" y="1962376"/>
              <a:ext cx="2967167" cy="197687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30" y="1564494"/>
              <a:ext cx="2936300" cy="195753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557" y="2029570"/>
              <a:ext cx="2936300" cy="195753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05" y="3625419"/>
            <a:ext cx="2090069" cy="20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8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3699764"/>
            <a:ext cx="12192000" cy="4381500"/>
            <a:chOff x="-9525" y="3699764"/>
            <a:chExt cx="12192000" cy="438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1" b="26447"/>
            <a:stretch/>
          </p:blipFill>
          <p:spPr>
            <a:xfrm>
              <a:off x="-9525" y="3699764"/>
              <a:ext cx="12192000" cy="43815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4301" y="5908921"/>
              <a:ext cx="3848099" cy="588890"/>
              <a:chOff x="7843123" y="3465538"/>
              <a:chExt cx="3848099" cy="5888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229600" y="3465538"/>
                <a:ext cx="3113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Les Amis du Père Caffarel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3123" y="3669707"/>
                <a:ext cx="384809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E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quipe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N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otre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D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ame ,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Liban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1338" y="5779694"/>
              <a:ext cx="746527" cy="741398"/>
              <a:chOff x="2933700" y="1805227"/>
              <a:chExt cx="2114550" cy="210002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Oval 8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939668">
              <a:off x="3862990" y="6198257"/>
              <a:ext cx="842354" cy="4231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19614846">
              <a:off x="9240011" y="5317391"/>
              <a:ext cx="842354" cy="4231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29534" y="6436001"/>
              <a:ext cx="842354" cy="4231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701570">
              <a:off x="10913812" y="4596958"/>
              <a:ext cx="842354" cy="4231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354642">
              <a:off x="7713065" y="6034031"/>
              <a:ext cx="842354" cy="42318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12182475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79483" y="1052098"/>
            <a:ext cx="35302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Nous avons la joie de mentionner que Père Simon El-</a:t>
            </a:r>
            <a:r>
              <a:rPr lang="fr-FR" sz="3000" dirty="0" err="1"/>
              <a:t>Zind</a:t>
            </a:r>
            <a:r>
              <a:rPr lang="fr-FR" sz="3000" dirty="0"/>
              <a:t> a choisi Père Henri Caffarel comme sujet pour son mémoire de licence en théologie dogmatique.</a:t>
            </a:r>
            <a:endParaRPr lang="en-US" sz="3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2287" y="1628226"/>
            <a:ext cx="3511193" cy="263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5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b="13544"/>
          <a:stretch/>
        </p:blipFill>
        <p:spPr>
          <a:xfrm>
            <a:off x="0" y="9036"/>
            <a:ext cx="12192000" cy="6819901"/>
          </a:xfrm>
        </p:spPr>
      </p:pic>
      <p:sp>
        <p:nvSpPr>
          <p:cNvPr id="7" name="Rectangle 6"/>
          <p:cNvSpPr/>
          <p:nvPr/>
        </p:nvSpPr>
        <p:spPr>
          <a:xfrm>
            <a:off x="0" y="723900"/>
            <a:ext cx="6134100" cy="85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1115641" y="705712"/>
            <a:ext cx="1684709" cy="846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-5555"/>
          <a:stretch/>
        </p:blipFill>
        <p:spPr>
          <a:xfrm>
            <a:off x="0" y="829106"/>
            <a:ext cx="1172791" cy="732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0350" y="1128897"/>
            <a:ext cx="3333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Amis du Père  Caffarel</a:t>
            </a:r>
            <a:endParaRPr lang="en-US" sz="2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0350" y="824098"/>
            <a:ext cx="333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 smtClean="0"/>
              <a:t>quipe  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otre – 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ame , LIBAN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395" y="1941658"/>
            <a:ext cx="7064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solidFill>
                  <a:schemeClr val="bg1"/>
                </a:solidFill>
                <a:latin typeface="Monotype Corsiva" panose="03010101010201010101" pitchFamily="66" charset="0"/>
              </a:rPr>
              <a:t>Nous remercions le </a:t>
            </a:r>
            <a:r>
              <a:rPr lang="fr-FR" sz="3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Seigneur  </a:t>
            </a:r>
            <a:r>
              <a:rPr lang="fr-FR" sz="3000" dirty="0">
                <a:solidFill>
                  <a:schemeClr val="bg1"/>
                </a:solidFill>
                <a:latin typeface="Monotype Corsiva" panose="03010101010201010101" pitchFamily="66" charset="0"/>
              </a:rPr>
              <a:t>qui nous a donné l’opportunité de répandre l’Esprit du Père Caffarel dans notre mouvement au Liban</a:t>
            </a:r>
            <a:r>
              <a:rPr lang="fr-FR" sz="3000" dirty="0">
                <a:solidFill>
                  <a:schemeClr val="bg1"/>
                </a:solidFill>
              </a:rPr>
              <a:t>. 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b="13544"/>
          <a:stretch/>
        </p:blipFill>
        <p:spPr>
          <a:xfrm>
            <a:off x="0" y="9036"/>
            <a:ext cx="12192000" cy="6819901"/>
          </a:xfrm>
        </p:spPr>
      </p:pic>
      <p:sp>
        <p:nvSpPr>
          <p:cNvPr id="7" name="Rectangle 6"/>
          <p:cNvSpPr/>
          <p:nvPr/>
        </p:nvSpPr>
        <p:spPr>
          <a:xfrm>
            <a:off x="0" y="723900"/>
            <a:ext cx="6134100" cy="85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1115641" y="705712"/>
            <a:ext cx="1684709" cy="846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-5555"/>
          <a:stretch/>
        </p:blipFill>
        <p:spPr>
          <a:xfrm>
            <a:off x="0" y="829106"/>
            <a:ext cx="1172791" cy="732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0350" y="1128897"/>
            <a:ext cx="3333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Amis du Père  Caffarel</a:t>
            </a:r>
            <a:endParaRPr lang="en-US" sz="2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0350" y="824098"/>
            <a:ext cx="333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 smtClean="0"/>
              <a:t>quipe  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otre – 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ame , LIBAN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4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1" b="26447"/>
          <a:stretch/>
        </p:blipFill>
        <p:spPr>
          <a:xfrm>
            <a:off x="-9525" y="3699764"/>
            <a:ext cx="12192000" cy="4381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4301" y="5908921"/>
            <a:ext cx="3848099" cy="588890"/>
            <a:chOff x="7843123" y="3465538"/>
            <a:chExt cx="3848099" cy="588890"/>
          </a:xfrm>
        </p:grpSpPr>
        <p:sp>
          <p:nvSpPr>
            <p:cNvPr id="5" name="TextBox 4"/>
            <p:cNvSpPr txBox="1"/>
            <p:nvPr/>
          </p:nvSpPr>
          <p:spPr>
            <a:xfrm>
              <a:off x="8229600" y="3465538"/>
              <a:ext cx="3113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Les Amis du Père Caffarel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43123" y="3669707"/>
              <a:ext cx="38480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 smtClean="0">
                  <a:solidFill>
                    <a:srgbClr val="FF0000"/>
                  </a:solidFill>
                  <a:latin typeface="+mj-lt"/>
                  <a:cs typeface="Mongolian Baiti" panose="03000500000000000000" pitchFamily="66" charset="0"/>
                </a:rPr>
                <a:t>E</a:t>
              </a:r>
              <a:r>
                <a:rPr lang="en-US" sz="1900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Mongolian Baiti" panose="03000500000000000000" pitchFamily="66" charset="0"/>
                </a:rPr>
                <a:t>quipe</a:t>
              </a:r>
              <a:r>
                <a:rPr lang="en-US" sz="1900" dirty="0" smtClean="0">
                  <a:latin typeface="+mj-lt"/>
                  <a:cs typeface="Mongolian Baiti" panose="03000500000000000000" pitchFamily="66" charset="0"/>
                </a:rPr>
                <a:t> </a:t>
              </a:r>
              <a:r>
                <a:rPr lang="en-US" sz="1900" b="1" dirty="0" smtClean="0">
                  <a:solidFill>
                    <a:srgbClr val="FF0000"/>
                  </a:solidFill>
                  <a:latin typeface="+mj-lt"/>
                  <a:cs typeface="Mongolian Baiti" panose="03000500000000000000" pitchFamily="66" charset="0"/>
                </a:rPr>
                <a:t>N</a:t>
              </a:r>
              <a:r>
                <a:rPr lang="en-US" sz="1900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Mongolian Baiti" panose="03000500000000000000" pitchFamily="66" charset="0"/>
                </a:rPr>
                <a:t>otre</a:t>
              </a:r>
              <a:r>
                <a:rPr lang="en-US" sz="1900" dirty="0" smtClean="0">
                  <a:latin typeface="+mj-lt"/>
                  <a:cs typeface="Mongolian Baiti" panose="03000500000000000000" pitchFamily="66" charset="0"/>
                </a:rPr>
                <a:t> </a:t>
              </a:r>
              <a:r>
                <a:rPr lang="en-US" sz="1900" b="1" dirty="0" smtClean="0">
                  <a:solidFill>
                    <a:srgbClr val="FF0000"/>
                  </a:solidFill>
                  <a:latin typeface="+mj-lt"/>
                  <a:cs typeface="Mongolian Baiti" panose="03000500000000000000" pitchFamily="66" charset="0"/>
                </a:rPr>
                <a:t>D</a:t>
              </a:r>
              <a:r>
                <a:rPr lang="en-US" sz="1900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Mongolian Baiti" panose="03000500000000000000" pitchFamily="66" charset="0"/>
                </a:rPr>
                <a:t>ame , </a:t>
              </a:r>
              <a:r>
                <a:rPr lang="en-US" sz="1900" b="1" dirty="0" smtClean="0">
                  <a:solidFill>
                    <a:srgbClr val="FF0000"/>
                  </a:solidFill>
                  <a:latin typeface="+mj-lt"/>
                  <a:cs typeface="Mongolian Baiti" panose="03000500000000000000" pitchFamily="66" charset="0"/>
                </a:rPr>
                <a:t>Liban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1338" y="5779694"/>
            <a:ext cx="746527" cy="741398"/>
            <a:chOff x="2933700" y="1805227"/>
            <a:chExt cx="2114550" cy="21000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50" y="1805227"/>
              <a:ext cx="2057400" cy="2057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Oval 8"/>
            <p:cNvSpPr/>
            <p:nvPr/>
          </p:nvSpPr>
          <p:spPr>
            <a:xfrm>
              <a:off x="2933700" y="1809750"/>
              <a:ext cx="2114550" cy="20955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 rot="939668">
            <a:off x="3862990" y="6198257"/>
            <a:ext cx="842354" cy="423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 rot="19614846">
            <a:off x="9240011" y="5317391"/>
            <a:ext cx="842354" cy="4231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5929534" y="6436001"/>
            <a:ext cx="842354" cy="4231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 rot="20701570">
            <a:off x="10913812" y="4596958"/>
            <a:ext cx="842354" cy="4231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 rot="20354642">
            <a:off x="7713065" y="6034031"/>
            <a:ext cx="842354" cy="42318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247650" y="1148015"/>
            <a:ext cx="12192000" cy="3845812"/>
            <a:chOff x="-247650" y="443165"/>
            <a:chExt cx="12192000" cy="3845812"/>
          </a:xfrm>
        </p:grpSpPr>
        <p:sp>
          <p:nvSpPr>
            <p:cNvPr id="19" name="TextBox 18"/>
            <p:cNvSpPr txBox="1"/>
            <p:nvPr/>
          </p:nvSpPr>
          <p:spPr>
            <a:xfrm>
              <a:off x="923925" y="2833464"/>
              <a:ext cx="98488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Les Amis du Père Caffarel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247650" y="3581091"/>
              <a:ext cx="1219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+mj-lt"/>
                  <a:cs typeface="Mongolian Baiti" panose="03000500000000000000" pitchFamily="66" charset="0"/>
                </a:rPr>
                <a:t>E</a:t>
              </a:r>
              <a:r>
                <a:rPr lang="en-US" sz="4000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Mongolian Baiti" panose="03000500000000000000" pitchFamily="66" charset="0"/>
                </a:rPr>
                <a:t>quipe</a:t>
              </a:r>
              <a:r>
                <a:rPr lang="en-US" sz="4000" dirty="0" smtClean="0">
                  <a:latin typeface="+mj-lt"/>
                  <a:cs typeface="Mongolian Baiti" panose="03000500000000000000" pitchFamily="66" charset="0"/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  <a:latin typeface="+mj-lt"/>
                  <a:cs typeface="Mongolian Baiti" panose="03000500000000000000" pitchFamily="66" charset="0"/>
                </a:rPr>
                <a:t>N</a:t>
              </a:r>
              <a:r>
                <a:rPr lang="en-US" sz="4000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Mongolian Baiti" panose="03000500000000000000" pitchFamily="66" charset="0"/>
                </a:rPr>
                <a:t>otre</a:t>
              </a:r>
              <a:r>
                <a:rPr lang="en-US" sz="4000" dirty="0" smtClean="0">
                  <a:latin typeface="+mj-lt"/>
                  <a:cs typeface="Mongolian Baiti" panose="03000500000000000000" pitchFamily="66" charset="0"/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  <a:latin typeface="+mj-lt"/>
                  <a:cs typeface="Mongolian Baiti" panose="03000500000000000000" pitchFamily="66" charset="0"/>
                </a:rPr>
                <a:t>D</a:t>
              </a:r>
              <a:r>
                <a:rPr lang="en-US" sz="4000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Mongolian Baiti" panose="03000500000000000000" pitchFamily="66" charset="0"/>
                </a:rPr>
                <a:t>ame , </a:t>
              </a:r>
              <a:r>
                <a:rPr lang="en-US" sz="4000" b="1" dirty="0" smtClean="0">
                  <a:solidFill>
                    <a:srgbClr val="FF0000"/>
                  </a:solidFill>
                  <a:latin typeface="+mj-lt"/>
                  <a:cs typeface="Mongolian Baiti" panose="03000500000000000000" pitchFamily="66" charset="0"/>
                </a:rPr>
                <a:t>Liban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038725" y="443165"/>
              <a:ext cx="2114550" cy="2100023"/>
              <a:chOff x="2933700" y="1805227"/>
              <a:chExt cx="2114550" cy="210002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3" name="Oval 22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0" y="0"/>
            <a:ext cx="12182475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3699764"/>
            <a:ext cx="12192000" cy="4381500"/>
            <a:chOff x="-9525" y="3699764"/>
            <a:chExt cx="12192000" cy="438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1" b="26447"/>
            <a:stretch/>
          </p:blipFill>
          <p:spPr>
            <a:xfrm>
              <a:off x="-9525" y="3699764"/>
              <a:ext cx="12192000" cy="43815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4301" y="5908921"/>
              <a:ext cx="3848099" cy="588890"/>
              <a:chOff x="7843123" y="3465538"/>
              <a:chExt cx="3848099" cy="5888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229600" y="3465538"/>
                <a:ext cx="3113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Les Amis du Père Caffarel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3123" y="3669707"/>
                <a:ext cx="384809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E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quipe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N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otre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D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ame ,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Liban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1338" y="5779694"/>
              <a:ext cx="746527" cy="741398"/>
              <a:chOff x="2933700" y="1805227"/>
              <a:chExt cx="2114550" cy="210002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Oval 8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939668">
              <a:off x="3862990" y="6198257"/>
              <a:ext cx="842354" cy="4231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19614846">
              <a:off x="9240011" y="5317391"/>
              <a:ext cx="842354" cy="4231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29534" y="6436001"/>
              <a:ext cx="842354" cy="4231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701570">
              <a:off x="10913812" y="4596958"/>
              <a:ext cx="842354" cy="4231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354642">
              <a:off x="7713065" y="6034031"/>
              <a:ext cx="842354" cy="42318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12182475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93807" y="886634"/>
            <a:ext cx="11663400" cy="553998"/>
            <a:chOff x="593807" y="886634"/>
            <a:chExt cx="11663400" cy="553998"/>
          </a:xfrm>
        </p:grpSpPr>
        <p:sp>
          <p:nvSpPr>
            <p:cNvPr id="3" name="TextBox 2"/>
            <p:cNvSpPr txBox="1"/>
            <p:nvPr/>
          </p:nvSpPr>
          <p:spPr>
            <a:xfrm>
              <a:off x="1500453" y="886634"/>
              <a:ext cx="107567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0" dirty="0"/>
                <a:t>Les équipes Notre Dame sont au Liban </a:t>
              </a:r>
              <a:r>
                <a:rPr lang="fr-FR" sz="3000" dirty="0" smtClean="0"/>
                <a:t>depuis </a:t>
              </a:r>
              <a:r>
                <a:rPr lang="fr-FR" sz="3000" b="1" dirty="0" smtClean="0">
                  <a:solidFill>
                    <a:srgbClr val="FF0000"/>
                  </a:solidFill>
                </a:rPr>
                <a:t>1963</a:t>
              </a:r>
              <a:r>
                <a:rPr lang="fr-FR" sz="3000" dirty="0"/>
                <a:t>.</a:t>
              </a:r>
              <a:endParaRPr lang="en-US" sz="30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3807" y="952040"/>
              <a:ext cx="842354" cy="42318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93807" y="1575094"/>
            <a:ext cx="11681887" cy="553998"/>
            <a:chOff x="593807" y="1575094"/>
            <a:chExt cx="11681887" cy="553998"/>
          </a:xfrm>
        </p:grpSpPr>
        <p:sp>
          <p:nvSpPr>
            <p:cNvPr id="25" name="TextBox 24"/>
            <p:cNvSpPr txBox="1"/>
            <p:nvPr/>
          </p:nvSpPr>
          <p:spPr>
            <a:xfrm>
              <a:off x="1518940" y="1575094"/>
              <a:ext cx="107567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0" dirty="0" smtClean="0"/>
                <a:t>Actuellement, elles sont au nombre de </a:t>
              </a:r>
              <a:r>
                <a:rPr lang="fr-FR" sz="3000" b="1" dirty="0" smtClean="0">
                  <a:solidFill>
                    <a:srgbClr val="FF0000"/>
                  </a:solidFill>
                </a:rPr>
                <a:t>75</a:t>
              </a:r>
              <a:r>
                <a:rPr lang="fr-FR" sz="3000" dirty="0" smtClean="0"/>
                <a:t> réparties en </a:t>
              </a:r>
              <a:r>
                <a:rPr lang="fr-FR" sz="3000" b="1" dirty="0" smtClean="0">
                  <a:solidFill>
                    <a:srgbClr val="FF0000"/>
                  </a:solidFill>
                </a:rPr>
                <a:t>5</a:t>
              </a:r>
              <a:r>
                <a:rPr lang="fr-FR" sz="3000" dirty="0" smtClean="0"/>
                <a:t> secteurs.</a:t>
              </a:r>
              <a:endParaRPr lang="en-US" sz="30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3807" y="1646984"/>
              <a:ext cx="842354" cy="423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93807" y="2306614"/>
            <a:ext cx="11663599" cy="1938992"/>
            <a:chOff x="593807" y="2306614"/>
            <a:chExt cx="11663599" cy="1938992"/>
          </a:xfrm>
        </p:grpSpPr>
        <p:sp>
          <p:nvSpPr>
            <p:cNvPr id="32" name="TextBox 31"/>
            <p:cNvSpPr txBox="1"/>
            <p:nvPr/>
          </p:nvSpPr>
          <p:spPr>
            <a:xfrm>
              <a:off x="1500652" y="2306614"/>
              <a:ext cx="107567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0" b="1" dirty="0">
                  <a:solidFill>
                    <a:srgbClr val="FF0000"/>
                  </a:solidFill>
                </a:rPr>
                <a:t>2</a:t>
              </a:r>
              <a:r>
                <a:rPr lang="fr-FR" sz="3000" dirty="0"/>
                <a:t> couples sont chargés de promouvoir la cause de canonisation du Père </a:t>
              </a:r>
              <a:r>
                <a:rPr lang="fr-FR" sz="3000" dirty="0" smtClean="0"/>
                <a:t>Caffarel: </a:t>
              </a:r>
            </a:p>
            <a:p>
              <a:endParaRPr lang="fr-FR" sz="3000" dirty="0"/>
            </a:p>
            <a:p>
              <a:r>
                <a:rPr lang="fr-FR" sz="3000" dirty="0" smtClean="0"/>
                <a:t>[ Antoine </a:t>
              </a:r>
              <a:r>
                <a:rPr lang="fr-FR" sz="3000" dirty="0"/>
                <a:t>et </a:t>
              </a:r>
              <a:r>
                <a:rPr lang="fr-FR" sz="3000" dirty="0" err="1"/>
                <a:t>Labibeh</a:t>
              </a:r>
              <a:r>
                <a:rPr lang="fr-FR" sz="3000" dirty="0"/>
                <a:t> </a:t>
              </a:r>
              <a:r>
                <a:rPr lang="fr-FR" sz="3000" dirty="0" err="1" smtClean="0"/>
                <a:t>Boustany</a:t>
              </a:r>
              <a:r>
                <a:rPr lang="fr-FR" sz="3000" dirty="0" smtClean="0"/>
                <a:t> ]  et [ </a:t>
              </a:r>
              <a:r>
                <a:rPr lang="fr-FR" sz="3000" dirty="0" err="1" smtClean="0"/>
                <a:t>Barakat</a:t>
              </a:r>
              <a:r>
                <a:rPr lang="fr-FR" sz="3000" dirty="0" smtClean="0"/>
                <a:t> </a:t>
              </a:r>
              <a:r>
                <a:rPr lang="fr-FR" sz="3000" dirty="0"/>
                <a:t>et Mona </a:t>
              </a:r>
              <a:r>
                <a:rPr lang="fr-FR" sz="3000" dirty="0" err="1" smtClean="0"/>
                <a:t>Rahmé</a:t>
              </a:r>
              <a:r>
                <a:rPr lang="fr-FR" sz="3000" dirty="0" smtClean="0"/>
                <a:t> ]</a:t>
              </a:r>
              <a:endParaRPr lang="en-US" sz="30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3807" y="2378504"/>
              <a:ext cx="842354" cy="423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6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12182475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1" b="26447"/>
          <a:stretch/>
        </p:blipFill>
        <p:spPr>
          <a:xfrm>
            <a:off x="-9525" y="3699764"/>
            <a:ext cx="12192000" cy="4381500"/>
          </a:xfrm>
          <a:prstGeom prst="rect">
            <a:avLst/>
          </a:prstGeom>
        </p:spPr>
      </p:pic>
      <p:pic>
        <p:nvPicPr>
          <p:cNvPr id="34" name="final 1_mid reso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293" y="457200"/>
            <a:ext cx="1053388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63636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3699764"/>
            <a:ext cx="12192000" cy="4381500"/>
            <a:chOff x="-9525" y="3699764"/>
            <a:chExt cx="12192000" cy="438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1" b="26447"/>
            <a:stretch/>
          </p:blipFill>
          <p:spPr>
            <a:xfrm>
              <a:off x="-9525" y="3699764"/>
              <a:ext cx="12192000" cy="43815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4301" y="5908921"/>
              <a:ext cx="3848099" cy="588890"/>
              <a:chOff x="7843123" y="3465538"/>
              <a:chExt cx="3848099" cy="5888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229600" y="3465538"/>
                <a:ext cx="3113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Les Amis du Père Caffarel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3123" y="3669707"/>
                <a:ext cx="384809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E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quipe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N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otre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D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ame ,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Liban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1338" y="5779694"/>
              <a:ext cx="746527" cy="741398"/>
              <a:chOff x="2933700" y="1805227"/>
              <a:chExt cx="2114550" cy="210002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Oval 8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939668">
              <a:off x="3862990" y="6198257"/>
              <a:ext cx="842354" cy="4231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19614846">
              <a:off x="9240011" y="5317391"/>
              <a:ext cx="842354" cy="4231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29534" y="6436001"/>
              <a:ext cx="842354" cy="4231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701570">
              <a:off x="10913812" y="4596958"/>
              <a:ext cx="842354" cy="4231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354642">
              <a:off x="7713065" y="6034031"/>
              <a:ext cx="842354" cy="42318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12182475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71298" y="2601517"/>
            <a:ext cx="9830353" cy="584775"/>
            <a:chOff x="575519" y="886634"/>
            <a:chExt cx="9830353" cy="584775"/>
          </a:xfrm>
        </p:grpSpPr>
        <p:sp>
          <p:nvSpPr>
            <p:cNvPr id="3" name="TextBox 2"/>
            <p:cNvSpPr txBox="1"/>
            <p:nvPr/>
          </p:nvSpPr>
          <p:spPr>
            <a:xfrm>
              <a:off x="1500453" y="886634"/>
              <a:ext cx="89054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0" dirty="0" err="1"/>
                <a:t>Barakat</a:t>
              </a:r>
              <a:r>
                <a:rPr lang="fr-FR" sz="3000" dirty="0"/>
                <a:t> et Mona </a:t>
              </a:r>
              <a:r>
                <a:rPr lang="fr-FR" sz="3000" dirty="0" err="1" smtClean="0"/>
                <a:t>Rahmé</a:t>
              </a:r>
              <a:r>
                <a:rPr lang="fr-FR" sz="3000" dirty="0" smtClean="0"/>
                <a:t> dans </a:t>
              </a:r>
              <a:r>
                <a:rPr lang="fr-FR" sz="3000" dirty="0"/>
                <a:t>les équipes depuis </a:t>
              </a:r>
              <a:r>
                <a:rPr lang="fr-FR" sz="3000" b="1" dirty="0">
                  <a:solidFill>
                    <a:srgbClr val="FF0000"/>
                  </a:solidFill>
                </a:rPr>
                <a:t>17</a:t>
              </a:r>
              <a:r>
                <a:rPr lang="fr-FR" sz="3000" dirty="0">
                  <a:solidFill>
                    <a:srgbClr val="FF0000"/>
                  </a:solidFill>
                </a:rPr>
                <a:t> </a:t>
              </a:r>
              <a:r>
                <a:rPr lang="fr-FR" sz="3000" dirty="0"/>
                <a:t>ans</a:t>
              </a:r>
              <a:r>
                <a:rPr lang="fr-FR" sz="3200" dirty="0" smtClean="0"/>
                <a:t>.</a:t>
              </a:r>
              <a:endParaRPr lang="en-US" sz="32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75519" y="952040"/>
              <a:ext cx="842354" cy="423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70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3699764"/>
            <a:ext cx="12192000" cy="4381500"/>
            <a:chOff x="-9525" y="3699764"/>
            <a:chExt cx="12192000" cy="438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1" b="26447"/>
            <a:stretch/>
          </p:blipFill>
          <p:spPr>
            <a:xfrm>
              <a:off x="-9525" y="3699764"/>
              <a:ext cx="12192000" cy="43815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4301" y="5908921"/>
              <a:ext cx="3848099" cy="588890"/>
              <a:chOff x="7843123" y="3465538"/>
              <a:chExt cx="3848099" cy="5888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229600" y="3465538"/>
                <a:ext cx="3113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Les Amis du Père Caffarel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3123" y="3669707"/>
                <a:ext cx="384809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E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quipe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N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otre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D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ame ,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Liban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1338" y="5779694"/>
              <a:ext cx="746527" cy="741398"/>
              <a:chOff x="2933700" y="1805227"/>
              <a:chExt cx="2114550" cy="210002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Oval 8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939668">
              <a:off x="3862990" y="6198257"/>
              <a:ext cx="842354" cy="4231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19614846">
              <a:off x="9240011" y="5317391"/>
              <a:ext cx="842354" cy="4231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29534" y="6436001"/>
              <a:ext cx="842354" cy="4231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701570">
              <a:off x="10913812" y="4596958"/>
              <a:ext cx="842354" cy="4231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354642">
              <a:off x="7713065" y="6034031"/>
              <a:ext cx="842354" cy="42318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12182475" cy="13289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-1784428" y="-1030705"/>
            <a:ext cx="0" cy="1638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36172" y="156648"/>
            <a:ext cx="10615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</a:rPr>
              <a:t>Ensemble, nous avons élaboré une stratégie pour le faire connaître qui consiste à :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008152" y="960718"/>
            <a:ext cx="842354" cy="4231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61692" y="-2077145"/>
            <a:ext cx="107567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Prier pour sa canonisation( les Mercredis)</a:t>
            </a:r>
            <a:endParaRPr lang="en-US" sz="3200" dirty="0"/>
          </a:p>
          <a:p>
            <a:endParaRPr lang="en-US" sz="3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251878" y="1771068"/>
            <a:ext cx="842354" cy="4231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01" y="2505129"/>
            <a:ext cx="5881863" cy="3440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1" y="156648"/>
            <a:ext cx="1028700" cy="10287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9525" y="182829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Prier </a:t>
            </a:r>
            <a: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sa canonisation( les Mercredis</a:t>
            </a:r>
            <a:r>
              <a:rPr lang="fr-FR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202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3699764"/>
            <a:ext cx="12192000" cy="4381500"/>
            <a:chOff x="-9525" y="3699764"/>
            <a:chExt cx="12192000" cy="438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1" b="26447"/>
            <a:stretch/>
          </p:blipFill>
          <p:spPr>
            <a:xfrm>
              <a:off x="-9525" y="3699764"/>
              <a:ext cx="12192000" cy="43815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4301" y="5908921"/>
              <a:ext cx="3848099" cy="588890"/>
              <a:chOff x="7843123" y="3465538"/>
              <a:chExt cx="3848099" cy="5888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229600" y="3465538"/>
                <a:ext cx="3113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Les Amis du Père Caffarel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3123" y="3669707"/>
                <a:ext cx="384809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E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quipe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N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otre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D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ame ,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Liban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1338" y="5779694"/>
              <a:ext cx="746527" cy="741398"/>
              <a:chOff x="2933700" y="1805227"/>
              <a:chExt cx="2114550" cy="210002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Oval 8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939668">
              <a:off x="3862990" y="6198257"/>
              <a:ext cx="842354" cy="4231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19614846">
              <a:off x="9240011" y="5317391"/>
              <a:ext cx="842354" cy="4231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29534" y="6436001"/>
              <a:ext cx="842354" cy="4231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701570">
              <a:off x="10913812" y="4596958"/>
              <a:ext cx="842354" cy="4231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354642">
              <a:off x="7713065" y="6034031"/>
              <a:ext cx="842354" cy="42318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12182475" cy="13289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-1784428" y="-1030705"/>
            <a:ext cx="0" cy="1638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36172" y="156648"/>
            <a:ext cx="10615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bg1"/>
                </a:solidFill>
              </a:rPr>
              <a:t>Nous </a:t>
            </a:r>
            <a:r>
              <a:rPr lang="fr-FR" sz="3000" dirty="0">
                <a:solidFill>
                  <a:schemeClr val="bg1"/>
                </a:solidFill>
              </a:rPr>
              <a:t>avons élaboré une stratégie pour le faire connaître qui consiste à :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008152" y="960718"/>
            <a:ext cx="842354" cy="4231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61692" y="-2077145"/>
            <a:ext cx="107567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Prier pour sa canonisation( les Mercredis)</a:t>
            </a:r>
            <a:endParaRPr lang="en-US" sz="3200" dirty="0"/>
          </a:p>
          <a:p>
            <a:endParaRPr lang="en-US" sz="3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251878" y="1771068"/>
            <a:ext cx="842354" cy="4231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1" y="156648"/>
            <a:ext cx="1028700" cy="10287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9525" y="146253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fr-FR" sz="3000" dirty="0" smtClean="0"/>
              <a:t>Consacrer </a:t>
            </a:r>
            <a:r>
              <a:rPr lang="fr-FR" sz="3000" dirty="0"/>
              <a:t>une réunion de l’année où chaque équipe </a:t>
            </a:r>
            <a:r>
              <a:rPr lang="fr-FR" sz="3000" dirty="0" smtClean="0"/>
              <a:t>traite</a:t>
            </a:r>
          </a:p>
          <a:p>
            <a:pPr algn="ctr"/>
            <a:r>
              <a:rPr lang="fr-FR" sz="3000" dirty="0" smtClean="0"/>
              <a:t>le </a:t>
            </a:r>
            <a:r>
              <a:rPr lang="fr-FR" sz="3000" dirty="0"/>
              <a:t>même sujet extrait des écrits du Père </a:t>
            </a:r>
            <a:r>
              <a:rPr lang="fr-FR" sz="3000" dirty="0" smtClean="0"/>
              <a:t>Caffarel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65" y="2436633"/>
            <a:ext cx="6969064" cy="3510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231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3699764"/>
            <a:ext cx="12192000" cy="4381500"/>
            <a:chOff x="-9525" y="3699764"/>
            <a:chExt cx="12192000" cy="438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81" b="26447"/>
            <a:stretch/>
          </p:blipFill>
          <p:spPr>
            <a:xfrm>
              <a:off x="-9525" y="3699764"/>
              <a:ext cx="12192000" cy="43815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24301" y="5908921"/>
              <a:ext cx="3848099" cy="588890"/>
              <a:chOff x="7843123" y="3465538"/>
              <a:chExt cx="3848099" cy="5888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229600" y="3465538"/>
                <a:ext cx="3113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Les Amis du Père Caffarel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3123" y="3669707"/>
                <a:ext cx="384809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E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quipe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N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otre</a:t>
                </a:r>
                <a:r>
                  <a:rPr lang="en-US" sz="1900" dirty="0" smtClean="0">
                    <a:latin typeface="+mj-lt"/>
                    <a:cs typeface="Mongolian Baiti" panose="03000500000000000000" pitchFamily="66" charset="0"/>
                  </a:rPr>
                  <a:t>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D</a:t>
                </a:r>
                <a:r>
                  <a:rPr lang="en-US" sz="1900" dirty="0" smtClean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cs typeface="Mongolian Baiti" panose="03000500000000000000" pitchFamily="66" charset="0"/>
                  </a:rPr>
                  <a:t>ame , </a:t>
                </a:r>
                <a:r>
                  <a:rPr lang="en-US" sz="1900" b="1" dirty="0" smtClean="0">
                    <a:solidFill>
                      <a:srgbClr val="FF0000"/>
                    </a:solidFill>
                    <a:latin typeface="+mj-lt"/>
                    <a:cs typeface="Mongolian Baiti" panose="03000500000000000000" pitchFamily="66" charset="0"/>
                  </a:rPr>
                  <a:t>Liban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1338" y="5779694"/>
              <a:ext cx="746527" cy="741398"/>
              <a:chOff x="2933700" y="1805227"/>
              <a:chExt cx="2114550" cy="210002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50" y="1805227"/>
                <a:ext cx="2057400" cy="2057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Oval 8"/>
              <p:cNvSpPr/>
              <p:nvPr/>
            </p:nvSpPr>
            <p:spPr>
              <a:xfrm>
                <a:off x="2933700" y="1809750"/>
                <a:ext cx="2114550" cy="20955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939668">
              <a:off x="3862990" y="6198257"/>
              <a:ext cx="842354" cy="4231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19614846">
              <a:off x="9240011" y="5317391"/>
              <a:ext cx="842354" cy="4231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>
              <a:off x="5929534" y="6436001"/>
              <a:ext cx="842354" cy="4231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701570">
              <a:off x="10913812" y="4596958"/>
              <a:ext cx="842354" cy="4231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8" b="30219"/>
            <a:stretch/>
          </p:blipFill>
          <p:spPr>
            <a:xfrm rot="20354642">
              <a:off x="7713065" y="6034031"/>
              <a:ext cx="842354" cy="42318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12182475" cy="13289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-1784428" y="-1030705"/>
            <a:ext cx="0" cy="1638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36172" y="156648"/>
            <a:ext cx="10615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bg1"/>
                </a:solidFill>
              </a:rPr>
              <a:t>Nous </a:t>
            </a:r>
            <a:r>
              <a:rPr lang="fr-FR" sz="3000" dirty="0">
                <a:solidFill>
                  <a:schemeClr val="bg1"/>
                </a:solidFill>
              </a:rPr>
              <a:t>avons élaboré une stratégie pour le faire connaître qui consiste à :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008152" y="960718"/>
            <a:ext cx="842354" cy="4231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61692" y="-2077145"/>
            <a:ext cx="107567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Prier pour sa canonisation( les Mercredis)</a:t>
            </a:r>
            <a:endParaRPr lang="en-US" sz="3200" dirty="0"/>
          </a:p>
          <a:p>
            <a:endParaRPr lang="en-US" sz="3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30219"/>
          <a:stretch/>
        </p:blipFill>
        <p:spPr>
          <a:xfrm>
            <a:off x="-2251878" y="1771068"/>
            <a:ext cx="842354" cy="4231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1" y="156648"/>
            <a:ext cx="1028700" cy="10287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9525" y="146253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3000" b="1" dirty="0" smtClean="0">
                <a:solidFill>
                  <a:srgbClr val="FF0000"/>
                </a:solidFill>
              </a:rPr>
              <a:t>3 </a:t>
            </a:r>
            <a:r>
              <a:rPr lang="fr-FR" sz="3000" dirty="0" smtClean="0"/>
              <a:t>- Envoyer </a:t>
            </a:r>
            <a:r>
              <a:rPr lang="fr-FR" sz="3000" dirty="0"/>
              <a:t>deux fois par mois une citation du Père Caffarel </a:t>
            </a:r>
            <a:endParaRPr lang="fr-FR" sz="3000" dirty="0" smtClean="0"/>
          </a:p>
          <a:p>
            <a:pPr lvl="0" algn="ctr"/>
            <a:r>
              <a:rPr lang="fr-FR" sz="3000" dirty="0" smtClean="0"/>
              <a:t>par </a:t>
            </a:r>
            <a:r>
              <a:rPr lang="fr-FR" sz="3000" dirty="0"/>
              <a:t>S.M.S à tous les équipiers</a:t>
            </a:r>
            <a:endParaRPr lang="en-US" sz="3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35" y="2667387"/>
            <a:ext cx="3327753" cy="33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505</Words>
  <Application>Microsoft Office PowerPoint</Application>
  <PresentationFormat>Personnalisé</PresentationFormat>
  <Paragraphs>59</Paragraphs>
  <Slides>15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Animation</dc:creator>
  <cp:lastModifiedBy>Kitou</cp:lastModifiedBy>
  <cp:revision>22</cp:revision>
  <dcterms:created xsi:type="dcterms:W3CDTF">2017-12-06T05:57:27Z</dcterms:created>
  <dcterms:modified xsi:type="dcterms:W3CDTF">2018-11-08T15:30:11Z</dcterms:modified>
</cp:coreProperties>
</file>