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5" r:id="rId8"/>
    <p:sldId id="266" r:id="rId9"/>
    <p:sldId id="267" r:id="rId10"/>
    <p:sldId id="273" r:id="rId11"/>
    <p:sldId id="274" r:id="rId12"/>
    <p:sldId id="26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432" y="-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35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411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60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12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668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70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2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402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52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98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89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A4C03-72C0-4209-BE63-15544FA989FB}" type="datetimeFigureOut">
              <a:rPr lang="pt-BR" smtClean="0"/>
              <a:t>04/01/2019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6F09E-FA2C-411A-82B3-227D2839ABA7}" type="slidenum">
              <a:rPr lang="pt-BR" smtClean="0"/>
              <a:t>‹N°›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84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algn="l"/>
            <a:endParaRPr lang="fr-FR" sz="3200" b="1" dirty="0" smtClean="0"/>
          </a:p>
          <a:p>
            <a:pPr marL="712788" algn="l"/>
            <a:r>
              <a:rPr lang="fr-FR" sz="4000" b="1" dirty="0" smtClean="0"/>
              <a:t>Initiatives </a:t>
            </a:r>
            <a:r>
              <a:rPr lang="fr-FR" sz="4000" b="1" dirty="0"/>
              <a:t>pour la Cause de Canonisation </a:t>
            </a:r>
            <a:endParaRPr lang="fr-FR" sz="4000" b="1" dirty="0" smtClean="0"/>
          </a:p>
          <a:p>
            <a:pPr marL="712788" algn="l"/>
            <a:r>
              <a:rPr lang="fr-FR" sz="4000" b="1" dirty="0" smtClean="0"/>
              <a:t>du </a:t>
            </a:r>
            <a:r>
              <a:rPr lang="fr-FR" sz="4000" b="1" dirty="0"/>
              <a:t>Père Henri </a:t>
            </a:r>
            <a:r>
              <a:rPr lang="fr-FR" sz="4000" b="1" dirty="0" smtClean="0"/>
              <a:t>Caffarel</a:t>
            </a:r>
          </a:p>
          <a:p>
            <a:endParaRPr lang="fr-FR" sz="4000" b="1" dirty="0"/>
          </a:p>
          <a:p>
            <a:pPr marL="3133725">
              <a:tabLst>
                <a:tab pos="3227388" algn="l"/>
                <a:tab pos="3765550" algn="l"/>
                <a:tab pos="4127500" algn="l"/>
              </a:tabLst>
            </a:pPr>
            <a:r>
              <a:rPr lang="pt-BR" sz="4000" b="1" dirty="0" err="1" smtClean="0"/>
              <a:t>Brésil</a:t>
            </a:r>
            <a:endParaRPr lang="pt-BR" sz="4000" dirty="0"/>
          </a:p>
          <a:p>
            <a:endParaRPr lang="fr-FR" sz="3200" b="1" dirty="0" smtClean="0"/>
          </a:p>
          <a:p>
            <a:endParaRPr lang="fr-FR" sz="3200" b="1" dirty="0" smtClean="0"/>
          </a:p>
          <a:p>
            <a:pPr marL="712788" algn="l"/>
            <a:r>
              <a:rPr lang="fr-FR" sz="3200" b="1" dirty="0" smtClean="0"/>
              <a:t>Vicélia </a:t>
            </a:r>
            <a:r>
              <a:rPr lang="fr-FR" sz="3200" b="1" dirty="0"/>
              <a:t>e Luiz Carlos Magalhães </a:t>
            </a:r>
            <a:endParaRPr lang="pt-BR" sz="3200" dirty="0"/>
          </a:p>
          <a:p>
            <a:pPr marL="712788" algn="l">
              <a:spcBef>
                <a:spcPts val="0"/>
              </a:spcBef>
            </a:pPr>
            <a:r>
              <a:rPr lang="fr-FR" sz="3200" dirty="0" smtClean="0"/>
              <a:t>Correspondants</a:t>
            </a:r>
            <a:endParaRPr lang="pt-BR" sz="3200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054" y="2666149"/>
            <a:ext cx="2958353" cy="226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6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INITIATIVES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Travailler en collaboration avec les membres du Collège de la Super Région</a:t>
            </a:r>
            <a:endParaRPr lang="pt-BR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sz="11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11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63538" indent="-363538" algn="just">
              <a:lnSpc>
                <a:spcPct val="107000"/>
              </a:lnSpc>
              <a:spcBef>
                <a:spcPts val="0"/>
              </a:spcBef>
            </a:pP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fr-FR" sz="3000" u="heavy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Avec le Couple Responsable de l’</a:t>
            </a:r>
            <a:r>
              <a:rPr lang="fr-FR" sz="3000" b="1" u="heavy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Intercession</a:t>
            </a:r>
            <a:endParaRPr lang="pt-BR" sz="3000" b="1" u="heavy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63538" indent="-363538" algn="just">
              <a:lnSpc>
                <a:spcPct val="107000"/>
              </a:lnSpc>
              <a:spcBef>
                <a:spcPts val="0"/>
              </a:spcBef>
            </a:pPr>
            <a:endParaRPr lang="pt-BR" sz="1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01700" lvl="0" indent="-45720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les Intecesseurs, en plus des intentions demandées, </a:t>
            </a:r>
          </a:p>
          <a:p>
            <a:pPr marL="444500" lvl="0" algn="just">
              <a:lnSpc>
                <a:spcPct val="107000"/>
              </a:lnSpc>
              <a:spcBef>
                <a:spcPts val="0"/>
              </a:spcBef>
            </a:pPr>
            <a:endParaRPr lang="fr-FR" sz="1800" dirty="0" smtClean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44500" lvl="0" algn="just">
              <a:lnSpc>
                <a:spcPct val="107000"/>
              </a:lnSpc>
              <a:spcBef>
                <a:spcPts val="0"/>
              </a:spcBef>
            </a:pPr>
            <a:r>
              <a:rPr lang="fr-FR" sz="3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reçoivent une intention concernant la Cause de Canonisation</a:t>
            </a:r>
            <a:endParaRPr lang="pt-BR" sz="3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INITIATIVES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r"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Travailler en collaboration avec les membres du Collège de la Super Région</a:t>
            </a:r>
            <a:endParaRPr lang="pt-BR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sz="11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11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- </a:t>
            </a:r>
            <a:r>
              <a:rPr lang="fr-FR" sz="3000" u="heavy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Avec le Couple Responsable de la </a:t>
            </a:r>
            <a:r>
              <a:rPr lang="fr-FR" sz="3000" b="1" u="heavy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Lettre des Équipes Notre Dame</a:t>
            </a:r>
            <a:endParaRPr lang="fr-FR" sz="3000" b="1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pt-BR" sz="1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01700" lvl="0" indent="-4572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Le Couple Correspondant de l’Association des Amis du Père Caffarel a deux pages réservées sur la Lettre – au mois d’avril, de juin, de septembre et de novembre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01700" lvl="0" indent="-4572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En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plus, dans toutes les Lettres il y a un texte du Père Caffarel ou un article sur sa vie ou sur son oeuvre préparé par des équipiers seniors</a:t>
            </a:r>
            <a:endParaRPr lang="pt-BR" sz="3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INITIATIVES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fr-FR" sz="1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En outre des initiatives mises en place nous avons un planning dont l’un des projets est la réalisation au Brésil d’un Colloque comme celui-ci.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Mais tout cela ne se soutient qu’avec l’appui et l’engagement </a:t>
            </a:r>
          </a:p>
          <a:p>
            <a:pPr marL="712788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 Couple responsable de la Super Région,</a:t>
            </a:r>
          </a:p>
          <a:p>
            <a:pPr marL="712788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 son Collège et aussi </a:t>
            </a:r>
          </a:p>
          <a:p>
            <a:pPr marL="712788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 toute la chaîne de Responsabilité (Couple responsable de Province, de Région et de Secteur).</a:t>
            </a:r>
            <a:endParaRPr lang="pt-BR" sz="3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1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3000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Août 2015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3000" b="1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FR" sz="30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Présentation au Collège National   (8 Provinces et de 54 Régions)</a:t>
            </a:r>
            <a:endParaRPr lang="fr-FR" sz="30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sz="3000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ce que le Mouvement attend de chaque équipier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comme disait le Père Marcovits: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sz="3000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Prier  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–     </a:t>
            </a:r>
            <a:r>
              <a:rPr lang="fr-FR" sz="3000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S’associer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–     </a:t>
            </a:r>
            <a:r>
              <a:rPr lang="fr-FR" sz="3000" b="1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</a:t>
            </a:r>
            <a:r>
              <a:rPr lang="fr-FR" sz="3000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aire connaître le Père Caffarel</a:t>
            </a:r>
            <a:endParaRPr lang="pt-BR" sz="3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7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3000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En 2016 et 2017 </a:t>
            </a:r>
            <a:endParaRPr lang="fr-F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fr-FR" sz="3000" b="1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concentrés sur les deux premiers points  [PRIER  et  S’ASSOCIER] 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 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Exposé sur la Cause de Canonisation lors des 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441960" algn="just">
              <a:lnSpc>
                <a:spcPct val="107000"/>
              </a:lnSpc>
              <a:spcBef>
                <a:spcPts val="0"/>
              </a:spcBef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8 Rencontres Provinciales  -  fin 2015 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441960" algn="just">
              <a:lnSpc>
                <a:spcPct val="107000"/>
              </a:lnSpc>
              <a:spcBef>
                <a:spcPts val="0"/>
              </a:spcBef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54 Rencontres Annuelles des CR d’Équipes [EACRE]  -  début 2016</a:t>
            </a:r>
          </a:p>
          <a:p>
            <a:pPr marL="457200" indent="441960" algn="just">
              <a:lnSpc>
                <a:spcPct val="107000"/>
              </a:lnSpc>
              <a:spcBef>
                <a:spcPts val="0"/>
              </a:spcBef>
            </a:pPr>
            <a:endParaRPr lang="fr-FR" sz="30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63538" indent="-363538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</a:t>
            </a:r>
            <a:r>
              <a:rPr lang="fr-FR" sz="30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idéo </a:t>
            </a: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 10 minutes pour présenter et renforcer la Cause de Canonisation lors des EACRE’s </a:t>
            </a:r>
            <a:r>
              <a:rPr lang="fr-FR" sz="30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2017</a:t>
            </a:r>
            <a:endParaRPr lang="pt-BR" sz="30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441960" algn="just">
              <a:lnSpc>
                <a:spcPct val="107000"/>
              </a:lnSpc>
              <a:spcBef>
                <a:spcPts val="0"/>
              </a:spcBef>
            </a:pPr>
            <a:endParaRPr lang="pt-BR" sz="3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0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INITIATIVES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Préparer, aux évènements du Mouvement, un espace où l’on trouve 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 Prière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le dépliant 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 présence d’un couple pour renseigner et motiver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Imprimer et distribuer la Prière pour la Canonisation du Serviteur de Dieu Henri Caffarel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3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INITIATIVES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Instituer deux </a:t>
            </a:r>
            <a:r>
              <a:rPr lang="fr-FR" sz="3000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Jours Nationaux de Prière 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pour la Cause de Canonisation : 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le 19 avril (date de l’Ordination du Père Caffarel)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indent="44196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 18 septembre (date de son décès) ;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Prier, à la fin de toutes les Rencontres et Messes du Mouvement, la Prière pour la canonisation du Serviteur de Dieu Henri </a:t>
            </a:r>
            <a:r>
              <a:rPr lang="fr-FR" sz="3000" dirty="0" err="1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Caffarel</a:t>
            </a:r>
            <a:endParaRPr lang="pt-BR" sz="3000" dirty="0" smtClean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 majorité des équipes la prient aussi à la fin de leurs réunions      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mensuelles</a:t>
            </a:r>
            <a:endParaRPr lang="pt-BR" sz="3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2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INITIATIVES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Encourager les gens à communiquer les grâces reçues par l’intercession du Père Caffarel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Signaler au Postulateur de la Cause les grâces communiquées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FR" sz="30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et qui ont des caractéristiques spéciales  </a:t>
            </a:r>
            <a:endParaRPr lang="pt-BR" sz="3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7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INITIATIVES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Adapter et publier le dépliant de l’Association des Amis du Père Caffarel, la distribuition est faite par la Super Région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Imprimer le Bulletin de l’Association et le distribuer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aux associés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à tous les Conseillers et Assistants Spirituels et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aussi à tous les Évêques du Brésil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5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INITIATIVES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Publier au Brésil, de façon continue, les livres du Père Caffarel</a:t>
            </a: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fr-FR" sz="1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jusqu’à ce moment la Super Région a déjà publié 16 de ses 			oeuvres, </a:t>
            </a: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ainsi que des livres avec des éditoriaux et des</a:t>
            </a: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conférences du Père Caffarel </a:t>
            </a: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pt-BR" sz="30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Travailler en collaboration avec les membres du Collège de la Super Région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3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10668000" cy="751543"/>
          </a:xfrm>
          <a:solidFill>
            <a:srgbClr val="0065B0"/>
          </a:solidFill>
        </p:spPr>
        <p:txBody>
          <a:bodyPr>
            <a:normAutofit/>
          </a:bodyPr>
          <a:lstStyle/>
          <a:p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917" y="914399"/>
            <a:ext cx="11927541" cy="5499847"/>
          </a:xfrm>
        </p:spPr>
        <p:txBody>
          <a:bodyPr>
            <a:no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INITIATIVES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2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Travailler </a:t>
            </a:r>
            <a:r>
              <a:rPr lang="fr-FR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en collaboration avec les membres du Collège de la Super Région</a:t>
            </a:r>
            <a:endParaRPr lang="pt-BR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l">
              <a:lnSpc>
                <a:spcPct val="107000"/>
              </a:lnSpc>
              <a:spcAft>
                <a:spcPts val="0"/>
              </a:spcAft>
            </a:pPr>
            <a:r>
              <a:rPr lang="fr-FR" sz="11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11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0"/>
              </a:spcBef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- </a:t>
            </a:r>
            <a:r>
              <a:rPr lang="fr-FR" sz="3000" u="heavy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Avec le Couple Responsable de la </a:t>
            </a:r>
            <a:r>
              <a:rPr lang="fr-FR" sz="3000" b="1" u="heavy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Communication</a:t>
            </a: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:</a:t>
            </a:r>
          </a:p>
          <a:p>
            <a:pPr lvl="0" algn="just">
              <a:lnSpc>
                <a:spcPct val="107000"/>
              </a:lnSpc>
              <a:spcBef>
                <a:spcPts val="0"/>
              </a:spcBef>
            </a:pPr>
            <a:endParaRPr lang="pt-BR" sz="12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création d’une page facebook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Bef>
                <a:spcPts val="0"/>
              </a:spcBef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création d’une page sur le site des Equipes Notre Dame (Brésil) incluant la fiche d’adhésion et celle pour le renouvellement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Bef>
                <a:spcPts val="0"/>
              </a:spcBef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pt-BR" sz="3000" dirty="0" smtClean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3000" dirty="0" smtClean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divulgation des directives formelles pour la citation des textes du Père Caffarel</a:t>
            </a:r>
            <a:endParaRPr lang="pt-BR" sz="3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652182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3447"/>
            <a:ext cx="1524000" cy="76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3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82</Words>
  <Application>Microsoft Office PowerPoint</Application>
  <PresentationFormat>Personnalisé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Tema do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Kitou</cp:lastModifiedBy>
  <cp:revision>51</cp:revision>
  <dcterms:created xsi:type="dcterms:W3CDTF">2017-12-04T17:25:49Z</dcterms:created>
  <dcterms:modified xsi:type="dcterms:W3CDTF">2019-01-04T16:34:11Z</dcterms:modified>
</cp:coreProperties>
</file>